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338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39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40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41" r:id="rId53"/>
    <p:sldId id="321" r:id="rId54"/>
    <p:sldId id="322" r:id="rId55"/>
    <p:sldId id="323" r:id="rId56"/>
    <p:sldId id="324" r:id="rId57"/>
    <p:sldId id="325" r:id="rId58"/>
    <p:sldId id="326" r:id="rId59"/>
    <p:sldId id="342" r:id="rId60"/>
    <p:sldId id="327" r:id="rId61"/>
    <p:sldId id="343" r:id="rId62"/>
    <p:sldId id="344" r:id="rId63"/>
    <p:sldId id="345" r:id="rId64"/>
    <p:sldId id="346" r:id="rId65"/>
    <p:sldId id="347" r:id="rId66"/>
    <p:sldId id="348" r:id="rId67"/>
    <p:sldId id="355" r:id="rId68"/>
    <p:sldId id="349" r:id="rId69"/>
    <p:sldId id="350" r:id="rId70"/>
    <p:sldId id="351" r:id="rId71"/>
    <p:sldId id="352" r:id="rId72"/>
    <p:sldId id="353" r:id="rId73"/>
    <p:sldId id="354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56" r:id="rId85"/>
    <p:sldId id="357" r:id="rId86"/>
    <p:sldId id="379" r:id="rId87"/>
    <p:sldId id="358" r:id="rId88"/>
    <p:sldId id="359" r:id="rId89"/>
    <p:sldId id="360" r:id="rId90"/>
    <p:sldId id="361" r:id="rId91"/>
    <p:sldId id="362" r:id="rId92"/>
    <p:sldId id="380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401" r:id="rId108"/>
    <p:sldId id="363" r:id="rId109"/>
    <p:sldId id="402" r:id="rId110"/>
    <p:sldId id="378" r:id="rId111"/>
    <p:sldId id="381" r:id="rId112"/>
    <p:sldId id="382" r:id="rId113"/>
    <p:sldId id="383" r:id="rId114"/>
    <p:sldId id="384" r:id="rId115"/>
    <p:sldId id="385" r:id="rId116"/>
    <p:sldId id="403" r:id="rId117"/>
    <p:sldId id="386" r:id="rId118"/>
    <p:sldId id="387" r:id="rId119"/>
    <p:sldId id="388" r:id="rId120"/>
    <p:sldId id="389" r:id="rId121"/>
    <p:sldId id="390" r:id="rId122"/>
    <p:sldId id="391" r:id="rId123"/>
    <p:sldId id="392" r:id="rId124"/>
    <p:sldId id="393" r:id="rId125"/>
    <p:sldId id="394" r:id="rId126"/>
    <p:sldId id="395" r:id="rId127"/>
    <p:sldId id="404" r:id="rId128"/>
    <p:sldId id="396" r:id="rId129"/>
    <p:sldId id="397" r:id="rId130"/>
    <p:sldId id="398" r:id="rId131"/>
    <p:sldId id="399" r:id="rId132"/>
    <p:sldId id="400" r:id="rId133"/>
    <p:sldId id="405" r:id="rId134"/>
    <p:sldId id="406" r:id="rId135"/>
    <p:sldId id="407" r:id="rId136"/>
    <p:sldId id="408" r:id="rId137"/>
    <p:sldId id="409" r:id="rId138"/>
    <p:sldId id="410" r:id="rId139"/>
    <p:sldId id="411" r:id="rId140"/>
    <p:sldId id="412" r:id="rId141"/>
    <p:sldId id="413" r:id="rId142"/>
    <p:sldId id="414" r:id="rId143"/>
    <p:sldId id="415" r:id="rId144"/>
    <p:sldId id="416" r:id="rId145"/>
    <p:sldId id="417" r:id="rId1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8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6FB16-3F5E-4518-BE2A-2463B38BA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70EA51-B9E7-488F-9916-1232A3D9E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427BD1-D3C4-4572-B44A-F23B64E93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9932AD-88DC-409B-87F6-E2236FE81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F3E31C-35D9-40B5-851C-BD2205E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3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9E15A-57D4-4FBA-911A-98E2C41C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719CD03-2F63-4F65-8656-F302ED672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E72E27-FC8E-4D8C-82DD-61CA0567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46B7B1-11B2-4B94-9A2D-0F7828BB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9C90AA-7894-43C6-9581-0D52B0D5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53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34FE3A-3140-44A6-A7C3-2FEF86CFF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B2F845-09D2-4248-AB3E-235E52D3B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70C5B2-1116-43EA-A5A0-C53FD4BA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10B79B-F73A-40DB-B1E1-CD56F56D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568684-6113-41B7-AB73-94814111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4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A3B64-37F3-4660-8F4C-90CB397E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478B7E-89CA-4C7F-9EDB-460EDCA39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5296C5-B80E-4A53-8BB7-7038C5A4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329A02-D7A3-4C44-A49D-3633D8053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FD997-B0C4-4FB2-BAD8-63CA2E76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63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58AF7-929C-4FAF-A8F2-AA926C0F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4F9E7A-4C8E-4C9C-8223-B61CF5732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63CC4C-86A5-4F25-9248-04A27607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656B83-D55F-464E-ABC3-BD1FDA52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E813F6-96F9-418B-82AD-2F3DA5AC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99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D27C1-1A7F-4BE0-BA77-5DBDB13D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3F9CB-09FD-4E2C-8A59-BB0A5D0F4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147C71-2119-4C1A-AE68-094C1729A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1A3A0C-966D-4060-AB18-213EF996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EC555E-6FE9-4650-A5E2-2AF73962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A17478-5C9D-4ACE-BF1A-126FF11A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89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C26E6-EC59-409C-9898-A47A268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B6A43B-7A04-46C3-9828-A82B94E58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47AD68-BDFD-4FB5-95BE-2997FA33C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F672D26-4569-48FD-B575-49AD332A0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498F95-F54F-4448-90E4-20B7DD0D7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1A0105-E896-4D2D-B3CD-3AA6D9D2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36DE30-0641-4B68-8EC2-2356F0CE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600AAA-3C13-4CFB-9D32-0E5C80EB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6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A03ED-C250-450F-AA8A-829D8557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67A890-A60C-41D2-97B4-E73E7AD5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231EADB-C85D-44EE-8CE7-3E7023F6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0BAE79-1364-4022-9122-D9015238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31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5C99153-2F7B-42B5-93EB-EA22A5D3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58A694D-6640-4BB4-BBCF-6B6475D2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B97B8B-26D6-4569-8B62-201D44FA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44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A17B-A686-45DB-B685-622566CB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6DE41D-03C6-453B-9D8C-BB8674B47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42995C-8BFE-4307-9451-A2C980026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8E5443-0A59-4139-B01C-A2FD17B7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45D9AF-0B0F-4E6C-BE64-BECBC586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0F4124D-94CF-47E3-A9BC-66A2C62D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80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CE224-5C4D-4DB6-86D6-84A93FA7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3FCDA0-F97D-447D-AF1A-EB5A27AF0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D933C-30C4-4173-ADB1-8C1953E5F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128AA9-B9AA-48AF-9F69-D55BEE7C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8C612A-0CDB-48C7-BDB8-40C6CB09F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E1D35A-424F-49C5-B72F-86409CB4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70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9F2091B-4B86-4528-A8EA-47C77290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FB3F44-3398-4517-9285-E17CC3E6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06777-BB54-4DBD-A546-72545E730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4B9E1-C198-4370-B868-E8C1CD6014B1}" type="datetimeFigureOut">
              <a:rPr lang="pt-BR" smtClean="0"/>
              <a:t>17/03/2022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8B5FD6-5BC7-40DF-9B37-AD6924198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29949-478A-45A4-A034-7DB60594E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45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07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F970DA-01F4-4A4F-BF2A-2E4FB496A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647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1B1F1E-6910-4501-92A1-2D955ED5C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706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BCA2B9-A262-44EF-B6A2-C0E6237F8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56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4246BF-083F-4397-90D2-AEC323629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48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8EA78E-2060-4584-9251-9929F5187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831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8F3BF7-C95C-40E9-85A3-E141DF991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36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DCF3F6-5FF7-44AD-91E8-A8FC32A14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353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9C3BFE-4362-464E-BF9D-0ABE35EC3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258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AC173CA-C460-415E-893D-3E813327C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717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94488C-7E0E-4B92-A101-C7F5E88F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5" y="208677"/>
            <a:ext cx="5191850" cy="17242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D37B59-F480-4AEF-BC14-3B92D27F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43" y="2219467"/>
            <a:ext cx="2943636" cy="15527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EF66F8-C16D-46A2-A595-ADCEBAEE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75" y="4058783"/>
            <a:ext cx="3124636" cy="17623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3BBBFE2-13D9-4A80-A958-FAB5C80FA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345" y="322993"/>
            <a:ext cx="4686954" cy="149563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4DE1F93-7AE2-4E46-B647-5B7134409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345" y="2215456"/>
            <a:ext cx="3315163" cy="213389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080650C-70FA-4075-BBC9-709059AB0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318" y="4746183"/>
            <a:ext cx="315321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119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CA3BC-DA7B-4EB0-A372-5119EEF2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Propensity</a:t>
            </a:r>
            <a:r>
              <a:rPr lang="pt-BR" dirty="0"/>
              <a:t> scores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89ABCD-2211-4583-9DB2-6B5186798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34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37DCA7-8C4C-4AA4-9305-59984179B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550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CA3E6A-53F3-48AB-8BE7-623208E31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562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B95741-F881-4F96-971D-0187CE7B5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609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DAF9C1-0029-4F22-A91D-8DD8593F7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516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C91112-AC37-48B0-A5B6-83585D90E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" b="28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182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E20653-1CAA-48AE-8ED4-5EB011D77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42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50A042-3508-47AB-8623-38893063D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91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08944-D6B9-40CA-A6C6-9A8940B0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matching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D2464B-7CE1-4264-9664-D70E09728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3524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1C01C0-FAA7-435A-84FD-41C02B963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43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245520-9CAF-4D4A-AB57-C6846B560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00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2B6DA7-0245-47BF-90D8-6E05B65EB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2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A5604D-DEC0-48E5-94D4-C7445414A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094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F1DA30-18D9-48BA-B243-BAADB9699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210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959713-CCD6-4B77-A069-E55791A1C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714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D64EDD-BF13-4F09-9B77-73E3F4B37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58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967E1A-105B-433A-AD44-B8E2132EC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882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A3BF51-A357-4CAF-80D7-D707A8934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320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06F41D6-15A0-4ACC-8E69-076DF2517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" b="3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106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89F680-42E5-4723-97BA-BBAE43A38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584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964D6-F11B-40D2-842A-C4A5D56C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Prpensity</a:t>
            </a:r>
            <a:r>
              <a:rPr lang="en-US" dirty="0"/>
              <a:t> score matching in R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06DC17-39C1-49AE-BCB7-D96C952C2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7886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DBF98D-F578-4086-A991-0E1BB08A1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638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2ED4E0-69DF-482A-9986-230346D9A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9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0D0CAA-12C8-460A-AACE-BD27C9668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48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0B1E3B-7C05-417C-98E3-3D448AE05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319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767149-60D1-4B8D-8721-DB5741B03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280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8550B3-F22C-409D-BA72-2230B23E3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593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D0D566-BE76-450C-B01A-0F7DB07C9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400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022A35-9A04-48AE-A8E7-90E2F3F9F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582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E592AE-90B4-4591-9483-16E839A77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424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A81147-19F8-449F-B534-73C9D8F08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254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E49CFD-019D-495B-B1BD-AB7F0318F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370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E6844E-C2D5-46E0-A3EB-5DFAF86F5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626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9722C6-D659-4A60-961D-1ADF54349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FF0D3-C96B-48E6-8743-52A8C11E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matching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D34B5D-B5EA-4988-B912-CB0446CE7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00692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FAEC25-C170-459C-84CB-9A8E92F0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312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F7D479-BB14-4F4B-B13D-0935369AE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468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5575EE-1CB8-4F68-92DC-DC2DE9A6E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926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E6C6DB-2F1C-47EC-90B8-40163F232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" b="3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837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A9CE13-7B1C-4DAE-AAF9-3CCEC7E6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719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129726D-598B-4675-8205-70F2C7AD7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56"/>
            <a:ext cx="3334215" cy="221963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CAC1126-DDD6-4750-B5E3-C07E4D1E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4076"/>
            <a:ext cx="3496163" cy="23911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0A447A-3D9E-4006-B0FB-116DCE14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45" y="4982170"/>
            <a:ext cx="3924848" cy="15908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1657A6-591C-4B50-92CF-8B8CC2EF7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438" y="137456"/>
            <a:ext cx="5544324" cy="266737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2D5264E-55A9-4C9C-98B3-47338BCF9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2817" y="3429000"/>
            <a:ext cx="5334744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8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5BEAC7-8D1B-4847-A115-11CA0097E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29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96CC07-22EF-4C6A-81AD-AE311B78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3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B493F2-A710-4CA1-9C46-745AFC3C1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93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395BE41-F518-42B0-BAD1-AFE1EBC43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8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0219A6-FA9F-40F9-8F9A-94628751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" b="11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9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FFC6887-CF54-496D-9BE2-9DF3CC950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6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479FC4-263D-42C9-B7D9-A1DBFD8DB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7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51FBCB-2E67-458E-84E0-1D66C945B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7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B0165D-B63B-4724-ADD3-69B3F9DAD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46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FD5904-CC5C-48ED-86B8-E5AA91849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2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7EC51-0123-48E4-A2B6-ABC54670D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7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832FDA-BEDD-4F73-8C18-24D55C08E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8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9D0EF4-94B0-43D0-BF73-59FAC20E8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14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3EA922-1960-41B7-8DA9-087002907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0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442822-2918-4DD7-AC3B-55373631C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22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9C950A-FF2E-408E-99E6-C92775BD6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9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12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65DE8B-B8AF-441C-909F-EE6E1F1A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40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381F29-5A0A-4761-BDC2-8218DDD4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directly on confounders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4ED09D-268D-4C50-8CA5-8A84541F9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93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C78E91-3B0E-45DC-9606-E33EE00DF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8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4BA3E9-B53F-4158-98A2-F59688539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619D072-39A8-49CF-81E5-A33049D09F43}"/>
              </a:ext>
            </a:extLst>
          </p:cNvPr>
          <p:cNvSpPr txBox="1"/>
          <p:nvPr/>
        </p:nvSpPr>
        <p:spPr>
          <a:xfrm>
            <a:off x="9849853" y="3096127"/>
            <a:ext cx="1909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 transpose</a:t>
            </a:r>
          </a:p>
          <a:p>
            <a:r>
              <a:rPr lang="en-US" dirty="0"/>
              <a:t>S=</a:t>
            </a:r>
            <a:r>
              <a:rPr lang="en-US" dirty="0" err="1"/>
              <a:t>cov</a:t>
            </a:r>
            <a:r>
              <a:rPr lang="en-US" dirty="0"/>
              <a:t>(x)</a:t>
            </a:r>
          </a:p>
          <a:p>
            <a:r>
              <a:rPr lang="en-US" dirty="0"/>
              <a:t>^-1=inverse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2360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DDDF5D-303E-4003-941C-D17A3D6C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7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4E9D74-A105-49D7-829B-541938476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65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D2C848-515C-4A02-A243-F0BFF6A79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43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AFA7CD-77DB-4F2E-B4C0-A395317B7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4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56AFD9-B73E-4569-98C1-C2528A90E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A6F8E9-E516-4105-8005-5648E2CCB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214430"/>
            <a:ext cx="5649113" cy="19052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92D669-C2D4-45B4-A978-54D7B841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5" y="2296399"/>
            <a:ext cx="4467849" cy="18481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6D96A1-B88B-4689-AB61-A07DFB4E6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75" y="4809030"/>
            <a:ext cx="2124371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9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B17C4C-A9B9-4841-A59D-DFF71AA5E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76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2E0E0-BE3F-421A-8257-D3CAA0F4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(nearest-neighbor) matching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9BA368-240E-47CF-8CAD-0F7D6B763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60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BB7611F-3CEF-48B8-BB54-8C313EA13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0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4BDAF3-45F2-4295-A09D-D617D92A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82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F4BB27-E831-4365-A4D8-C9F26F854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1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0184D1-111C-4C50-95C7-8A5EE6A0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44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2C1767-F07F-43EC-8B41-6105A776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62150D-1136-4652-866E-3E8F84653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91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8E74FF-2FEE-4E08-A656-1D61F0570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58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798204-2B9E-4B64-B449-58A2576D4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02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09FB58-8FC1-4878-92B0-C871EFCA8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3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19034C-933B-455B-9C2D-6559A0AA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87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647DA4-CBF1-49DB-9CBA-619277CAA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" b="8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7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8A274D-BAA2-41FC-81E4-DD1F06C07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9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1D1E4-13E9-4398-B4EB-849D394C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matching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644D61-A401-4510-8ADF-89B2D4332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675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905730-FCD7-47BA-A12D-766E038C3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6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513810-4945-4FFC-9F31-100322765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22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4DD6E6-2FAB-42AA-926D-4EDD829CB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26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E3CAC2-60E2-4F80-8E7F-10119A624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28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DC6FD9-23C1-47EB-B84E-6433FA95B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8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013D52-E66E-43EE-928D-95CC1586C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4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55738-833E-44E0-A579-9BD20B63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balance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C985C0-2498-452F-8104-696E78C14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44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9D8133-6879-403A-9D5A-3C6B588EB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0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E0E698-CDAB-4345-8C86-51101BCB3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87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F23EA7-4D0E-48A9-9855-11A1F3220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8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868CA4-FC5C-4D6E-8D4C-2AF812A3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7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9E2CFA-BF9A-4D11-BC58-741FBF3E3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653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0225C8-636F-4682-8D02-7A97B4700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68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746283-F848-49A0-8C0E-C65E6D6F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17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5CBB97-E9A3-45BF-9C34-99AA2606D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61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155B8-2D6C-46A5-9ADF-BC622ECD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data after matching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EB79C1-404D-4921-97B7-961623BF9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9190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AA72CF-82DC-4D8E-B3E0-381AE638E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3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F7FC61-59E7-4A2B-B9F6-4D27CCC88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" b="6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8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125D8A-7977-4ECF-B81B-C7011751B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892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447AEC-DA4C-46FB-963C-74274CA97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1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E8E50F-A339-49C9-AABC-2CB64FEF8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60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D14124-4EE7-4249-947C-CF7C5176A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60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2E48F1-8BDD-4D7D-860A-3A5FA8277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6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D9E671-D6B4-4E5D-B3A4-5D7A64B20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352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8FADF7-F60B-417C-9A6A-F40F0DA2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98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3E63CC-E8F2-4711-9836-33E457C65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36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0FFEF1-CBAF-48C6-AC6B-E8D96E4A4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47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6D792F-8F74-4897-8C4E-7FF24F336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252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C108DF-1BE2-471B-BBD0-69614ABA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E62009-B0AF-44F5-AD03-12A612D6F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8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4311BF-1AD0-46E2-A760-96E54DC1B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399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5DC83D-E750-4AB4-B5BF-AF5959953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946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65C827-A911-4102-B426-C5A8717F5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380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6D39A8-2926-4DD0-B516-827E4C052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54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614AD6-298B-459A-A17A-5DF8FCD4D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8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8D6A7B-DD9A-4DAB-8B44-A0035D6A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0" y="338521"/>
            <a:ext cx="3705742" cy="18576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3DE267D-571A-44FB-8A38-8BF8A1D3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45" y="576679"/>
            <a:ext cx="3686689" cy="13813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0F95A4-36AF-4035-B5E7-1786E3F2C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055" y="2490656"/>
            <a:ext cx="4191585" cy="18766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B9EAA-E869-4D59-8CCD-1E60B76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20" y="4833319"/>
            <a:ext cx="8345065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202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45528-D637-4CBE-9736-76D74A5E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041839-7276-4A9A-9F6B-56AE7B13B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9034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3D6CCF-2DC0-4D75-908B-F7EAB4CD2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54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4F7A04-C4A0-4D07-BF47-71A5D2097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688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D886F1-D4D1-43A8-9458-1B69EEF21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9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498A03-D354-43E7-B04C-7D30C181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944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C74A82-D1C4-4E27-9C8D-919061C1F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8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1A05F7-DCA8-4DA3-A78C-07FC7050B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55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0C19B-7CC9-4F56-80C5-7006B413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 in R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9C0439-16DF-4E0A-A800-D1DE4D802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859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FFD5F2-CC90-463C-AFE6-2854EDAA0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247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5B4D1C-2595-40B7-9029-66E59E998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908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7F8D64-9C1D-4725-A80A-AF2276211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536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525F40-1990-4A4E-8F72-D208C0DAA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592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F2B865C-7105-4546-B649-BC6F83BC4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411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1F1494-5087-47CC-95C8-D3253B5C2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333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3E90ED-9F01-4B74-8525-EC46066B1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820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4046</TotalTime>
  <Words>53</Words>
  <Application>Microsoft Office PowerPoint</Application>
  <PresentationFormat>Widescreen</PresentationFormat>
  <Paragraphs>16</Paragraphs>
  <Slides>145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145</vt:i4>
      </vt:variant>
    </vt:vector>
  </HeadingPairs>
  <TitlesOfParts>
    <vt:vector size="149" baseType="lpstr">
      <vt:lpstr>Arial</vt:lpstr>
      <vt:lpstr>Calibri</vt:lpstr>
      <vt:lpstr>Calibri Light</vt:lpstr>
      <vt:lpstr>Tema do Office</vt:lpstr>
      <vt:lpstr>Week 3</vt:lpstr>
      <vt:lpstr>Apresentação do PowerPoint</vt:lpstr>
      <vt:lpstr>Observational studies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Overview of matching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Matching directly on confounders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Greedy (nearest-neighbor) matching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Optimal matching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Assessing balance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Analyzing data after matching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Sensitivity analysis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Data example in 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Propensity scores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Propensity score matching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Prpensity score matching in 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</dc:title>
  <dc:creator>Caio Sain Vallio</dc:creator>
  <cp:lastModifiedBy>Caio Sain Vallio</cp:lastModifiedBy>
  <cp:revision>8</cp:revision>
  <dcterms:created xsi:type="dcterms:W3CDTF">2022-03-13T23:55:19Z</dcterms:created>
  <dcterms:modified xsi:type="dcterms:W3CDTF">2022-03-18T15:44:59Z</dcterms:modified>
</cp:coreProperties>
</file>